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8288000" cy="10287000"/>
  <p:notesSz cx="6858000" cy="9144000"/>
  <p:embeddedFontLst>
    <p:embeddedFont>
      <p:font typeface="Funtastic" panose="020B0600070205080204" charset="0"/>
      <p:regular r:id="rId20"/>
    </p:embeddedFont>
    <p:embeddedFont>
      <p:font typeface="Noot" charset="-79"/>
      <p:regular r:id="rId21"/>
    </p:embeddedFont>
    <p:embeddedFont>
      <p:font typeface="Quicksand" panose="020B0600070205080204" charset="0"/>
      <p:regular r:id="rId22"/>
    </p:embeddedFont>
    <p:embeddedFont>
      <p:font typeface="Quicksand Bold" panose="020B060007020508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my_programming/items/26b9ac6f0d2b3d1bd766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zenn.dev/kenpos/articles/ce900628004cd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4.svg"/><Relationship Id="rId21" Type="http://schemas.openxmlformats.org/officeDocument/2006/relationships/image" Target="../media/image36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firebase.google.com/docs/flutter/setup?hl=ja&amp;platform=io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-keita/items/ae6ccf9d3992fc7526b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hyperlink" Target="https://qiita.com/kenogi/items/d18888d090a0393fe12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0" y="0"/>
                </a:moveTo>
                <a:lnTo>
                  <a:pt x="19444433" y="0"/>
                </a:lnTo>
                <a:lnTo>
                  <a:pt x="19444433" y="17994938"/>
                </a:lnTo>
                <a:lnTo>
                  <a:pt x="0" y="17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712000" y="2256790"/>
            <a:ext cx="8283765" cy="547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9"/>
              </a:lnSpc>
              <a:spcBef>
                <a:spcPct val="0"/>
              </a:spcBef>
            </a:pPr>
            <a:r>
              <a:rPr lang="en-US" sz="15699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TRAVEL SHARE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866" y="8918576"/>
            <a:ext cx="431081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394E63"/>
                </a:solidFill>
                <a:latin typeface="Noot"/>
                <a:ea typeface="Noot"/>
                <a:cs typeface="Noot"/>
                <a:sym typeface="Noot"/>
              </a:rPr>
              <a:t>金澤大成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7272" y="1408852"/>
            <a:ext cx="856754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思い出共有アプリ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地図の表示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60744" y="2933650"/>
            <a:ext cx="4957246" cy="6192517"/>
          </a:xfrm>
          <a:custGeom>
            <a:avLst/>
            <a:gdLst/>
            <a:ahLst/>
            <a:cxnLst/>
            <a:rect l="l" t="t" r="r" b="b"/>
            <a:pathLst>
              <a:path w="4957246" h="6192517">
                <a:moveTo>
                  <a:pt x="0" y="0"/>
                </a:moveTo>
                <a:lnTo>
                  <a:pt x="4957246" y="0"/>
                </a:lnTo>
                <a:lnTo>
                  <a:pt x="4957246" y="6192517"/>
                </a:lnTo>
                <a:lnTo>
                  <a:pt x="0" y="6192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36089" y="3840144"/>
            <a:ext cx="4276458" cy="502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GCP プロジェクト作成・API 有効化：Google Cloud Platform にアクセスし、Maps SDK for Android/iOS や Directions API を有効化し、API キーを取得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Flutter プロジェクトと依存追加：新規 Flutter プロジェクトを作成し、pubspec.yaml に google_maps_flutter を追加。Android の minSdkVersion 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プラットフォーム固有設定：AndroidManifest.xml または Info.plist に API キー記述などを設定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my_programming/items/26b9ac6f0d2b3d1bd766"/>
              </a:rPr>
              <a:t>【Flutter/Dart】Google地図アプリを作ろう #AndroidStudio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my_programming/items/26b9ac6f0d2b3d1bd766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5156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地図へのピン差し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757389" cy="5942858"/>
          </a:xfrm>
          <a:custGeom>
            <a:avLst/>
            <a:gdLst/>
            <a:ahLst/>
            <a:cxnLst/>
            <a:rect l="l" t="t" r="r" b="b"/>
            <a:pathLst>
              <a:path w="4757389" h="5942858">
                <a:moveTo>
                  <a:pt x="0" y="0"/>
                </a:moveTo>
                <a:lnTo>
                  <a:pt x="4757389" y="0"/>
                </a:lnTo>
                <a:lnTo>
                  <a:pt x="4757389" y="5942859"/>
                </a:lnTo>
                <a:lnTo>
                  <a:pt x="0" y="594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92018"/>
            <a:ext cx="4186934" cy="43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Widget build(BuildContext context)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return Scaffold(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body: GoogleMap(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mapType: MapType.hybrid,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markers: _createMarker(), 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initialCameraPosition: _kGooglePlex,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onMapCreated: (controller)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_controller.complete(controller);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},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),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}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こんなコードでマーカーの追加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zenn.dev/kenpos/articles/ce900628004cde"/>
              </a:rPr>
              <a:t>FlutterでGoogle Map表示アプリを作り、ピンを刺す方法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zenn.dev/kenpos/articles/ce900628004c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写真の保存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1137407" y="5737378"/>
            <a:ext cx="301667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実装できませんでした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3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　Flutterで画像をアルバムに保存する #画像保存 - Qiita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588274" y="4384313"/>
            <a:ext cx="941209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開発で困ったこと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583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315655" y="4168437"/>
            <a:ext cx="7047424" cy="3446958"/>
          </a:xfrm>
          <a:custGeom>
            <a:avLst/>
            <a:gdLst/>
            <a:ahLst/>
            <a:cxnLst/>
            <a:rect l="l" t="t" r="r" b="b"/>
            <a:pathLst>
              <a:path w="7047424" h="3446958">
                <a:moveTo>
                  <a:pt x="0" y="0"/>
                </a:moveTo>
                <a:lnTo>
                  <a:pt x="7047424" y="0"/>
                </a:lnTo>
                <a:lnTo>
                  <a:pt x="7047424" y="3446958"/>
                </a:lnTo>
                <a:lnTo>
                  <a:pt x="0" y="344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561111" y="4879870"/>
            <a:ext cx="4719092" cy="227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エラーで検索して出たやつとかAIに検索させたやつ全部やっても解決することができなかったのでfirebaseを使うことをあきらめることになった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5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FIREBASEの初期化時にCURRENTUSERにNULLが入るエラー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74857" y="4828478"/>
            <a:ext cx="4770462" cy="399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4"/>
              </a:lnSpc>
            </a:pPr>
            <a:r>
              <a:rPr lang="en-US" sz="1103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E/flutter (10142): [ERROR:flutter/runtime/dart_vm_initializer.cc(40)] Unhandled Exception: PlatformException(java.util.concurrent.ExecutionException: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reference, ExecutionException, Cause: java.util.concurrent.ExecutionException: java.util.concurrent.ExecutionException: java.lang.NullPointerException: Attempt to invoke virtual method 'com.google.firebase.auth.FirebaseUser com.google.firebase.auth.FirebaseAuth.getCurrentUser()' on a null object reference, Stacktrace: 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0965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202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734952" y="4944831"/>
            <a:ext cx="5832378" cy="2852668"/>
          </a:xfrm>
          <a:custGeom>
            <a:avLst/>
            <a:gdLst/>
            <a:ahLst/>
            <a:cxnLst/>
            <a:rect l="l" t="t" r="r" b="b"/>
            <a:pathLst>
              <a:path w="5832378" h="2852668">
                <a:moveTo>
                  <a:pt x="0" y="0"/>
                </a:moveTo>
                <a:lnTo>
                  <a:pt x="5832378" y="0"/>
                </a:lnTo>
                <a:lnTo>
                  <a:pt x="5832378" y="2852669"/>
                </a:lnTo>
                <a:lnTo>
                  <a:pt x="0" y="2852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372886" y="5570431"/>
            <a:ext cx="4556511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調べ方がわからずに全部chatgpt便りにしたら一向にうまくいかない＋エラーが増え続けるとかういう地獄これで3週間近く無駄に過ごしてた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5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調べずにバージョン変更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63703" y="4789593"/>
            <a:ext cx="4964917" cy="386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FAILURE: Build failed with an exception. * Where: Build file 'C:\Users\81905\Desktop\mobile_dev\travelshare\android\build.gradle' line: 24 * What went wrong: A problem occurred evaluating root project 'android'. &gt; A problem occurred configuring project ':app'. &gt; [CXX1101] NDK at C:\Users\81905\AppData\Local\Android\sdk\ndk\26.3.11579264 did not have a source.properties file * Try: &gt; Run with --stacktrace option to get the stack trace. &gt; Run with --info or --debug option to get more log output. &gt; Run with --scan to get full insights. &gt; Get more help at https://help.gradle.org.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701386" y="4384313"/>
            <a:ext cx="483950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実機説明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1E28D-0843-DD1C-5860-1B5A33D3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3E4095-8B33-7981-7B18-5571905130B5}"/>
              </a:ext>
            </a:extLst>
          </p:cNvPr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FFBBD8-9C12-720D-39BD-620145398C0C}"/>
                </a:ext>
              </a:extLst>
            </p:cNvPr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F2A680-8BB9-6459-639C-1817A1357AE2}"/>
                </a:ext>
              </a:extLst>
            </p:cNvPr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167A7E5-F3C2-0A81-34D5-5851247D614A}"/>
              </a:ext>
            </a:extLst>
          </p:cNvPr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AE6AB09-E77C-FDE5-074B-1D87AEE5DB9C}"/>
              </a:ext>
            </a:extLst>
          </p:cNvPr>
          <p:cNvSpPr/>
          <p:nvPr/>
        </p:nvSpPr>
        <p:spPr>
          <a:xfrm>
            <a:off x="1028700" y="1028700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3FAB7D7-7B68-C8BF-0D47-02C1D96D8622}"/>
              </a:ext>
            </a:extLst>
          </p:cNvPr>
          <p:cNvSpPr/>
          <p:nvPr/>
        </p:nvSpPr>
        <p:spPr>
          <a:xfrm>
            <a:off x="4145881" y="1028700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C79E99-9845-4DB6-13DA-B1245516ACA4}"/>
              </a:ext>
            </a:extLst>
          </p:cNvPr>
          <p:cNvSpPr/>
          <p:nvPr/>
        </p:nvSpPr>
        <p:spPr>
          <a:xfrm>
            <a:off x="7320212" y="1047750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E6451B-C345-B29A-0553-8CCE644C6245}"/>
              </a:ext>
            </a:extLst>
          </p:cNvPr>
          <p:cNvSpPr/>
          <p:nvPr/>
        </p:nvSpPr>
        <p:spPr>
          <a:xfrm>
            <a:off x="10437393" y="1085850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5CA6C6A-FC0B-975C-F2C4-3A1DDB6A198D}"/>
              </a:ext>
            </a:extLst>
          </p:cNvPr>
          <p:cNvSpPr/>
          <p:nvPr/>
        </p:nvSpPr>
        <p:spPr>
          <a:xfrm>
            <a:off x="13572742" y="1047750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3847889-7CEB-67A4-F856-02F2CF35771C}"/>
              </a:ext>
            </a:extLst>
          </p:cNvPr>
          <p:cNvSpPr/>
          <p:nvPr/>
        </p:nvSpPr>
        <p:spPr>
          <a:xfrm>
            <a:off x="16687417" y="1028700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A2AC894-B9D7-AD42-3045-0EFAC3FA1A3D}"/>
              </a:ext>
            </a:extLst>
          </p:cNvPr>
          <p:cNvSpPr/>
          <p:nvPr/>
        </p:nvSpPr>
        <p:spPr>
          <a:xfrm>
            <a:off x="1028700" y="4182513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DCEAD29-587A-5119-BA0B-A7B427E2BF91}"/>
              </a:ext>
            </a:extLst>
          </p:cNvPr>
          <p:cNvSpPr/>
          <p:nvPr/>
        </p:nvSpPr>
        <p:spPr>
          <a:xfrm>
            <a:off x="4145881" y="4182513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3A6455C-334B-264C-997F-21E951EFF81B}"/>
              </a:ext>
            </a:extLst>
          </p:cNvPr>
          <p:cNvSpPr/>
          <p:nvPr/>
        </p:nvSpPr>
        <p:spPr>
          <a:xfrm>
            <a:off x="7320212" y="4201563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D7C1459-B2DF-2F2A-9D67-F13535F5AED6}"/>
              </a:ext>
            </a:extLst>
          </p:cNvPr>
          <p:cNvSpPr/>
          <p:nvPr/>
        </p:nvSpPr>
        <p:spPr>
          <a:xfrm>
            <a:off x="10437393" y="4239663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9AD9F29-8D91-7622-78D4-A50DF83F633C}"/>
              </a:ext>
            </a:extLst>
          </p:cNvPr>
          <p:cNvSpPr/>
          <p:nvPr/>
        </p:nvSpPr>
        <p:spPr>
          <a:xfrm>
            <a:off x="13572742" y="4201563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F560E13-64B2-DAFB-937B-6C45C33CFC5E}"/>
              </a:ext>
            </a:extLst>
          </p:cNvPr>
          <p:cNvSpPr/>
          <p:nvPr/>
        </p:nvSpPr>
        <p:spPr>
          <a:xfrm>
            <a:off x="16687417" y="4182513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64E8C34-DCFF-E8FD-368C-B765BDA80205}"/>
              </a:ext>
            </a:extLst>
          </p:cNvPr>
          <p:cNvSpPr/>
          <p:nvPr/>
        </p:nvSpPr>
        <p:spPr>
          <a:xfrm>
            <a:off x="1074420" y="7325763"/>
            <a:ext cx="3291840" cy="1909677"/>
          </a:xfrm>
          <a:custGeom>
            <a:avLst/>
            <a:gdLst/>
            <a:ahLst/>
            <a:cxnLst/>
            <a:rect l="l" t="t" r="r" b="b"/>
            <a:pathLst>
              <a:path w="3291840" h="1909677">
                <a:moveTo>
                  <a:pt x="0" y="0"/>
                </a:moveTo>
                <a:lnTo>
                  <a:pt x="3291840" y="0"/>
                </a:lnTo>
                <a:lnTo>
                  <a:pt x="3291840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912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5CA765C-76E8-A32B-BF86-ECEA8FDC2218}"/>
              </a:ext>
            </a:extLst>
          </p:cNvPr>
          <p:cNvSpPr/>
          <p:nvPr/>
        </p:nvSpPr>
        <p:spPr>
          <a:xfrm>
            <a:off x="4191601" y="7325763"/>
            <a:ext cx="3146459" cy="1909677"/>
          </a:xfrm>
          <a:custGeom>
            <a:avLst/>
            <a:gdLst/>
            <a:ahLst/>
            <a:cxnLst/>
            <a:rect l="l" t="t" r="r" b="b"/>
            <a:pathLst>
              <a:path w="3146459" h="1909677">
                <a:moveTo>
                  <a:pt x="0" y="0"/>
                </a:moveTo>
                <a:lnTo>
                  <a:pt x="3146459" y="0"/>
                </a:lnTo>
                <a:lnTo>
                  <a:pt x="3146459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98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8E97645-ED9E-10B9-3A7D-2F9F87D7870C}"/>
              </a:ext>
            </a:extLst>
          </p:cNvPr>
          <p:cNvSpPr/>
          <p:nvPr/>
        </p:nvSpPr>
        <p:spPr>
          <a:xfrm>
            <a:off x="7365932" y="7344813"/>
            <a:ext cx="3103948" cy="1890627"/>
          </a:xfrm>
          <a:custGeom>
            <a:avLst/>
            <a:gdLst/>
            <a:ahLst/>
            <a:cxnLst/>
            <a:rect l="l" t="t" r="r" b="b"/>
            <a:pathLst>
              <a:path w="3103948" h="1890627">
                <a:moveTo>
                  <a:pt x="0" y="0"/>
                </a:moveTo>
                <a:lnTo>
                  <a:pt x="3103948" y="0"/>
                </a:lnTo>
                <a:lnTo>
                  <a:pt x="3103948" y="1890627"/>
                </a:lnTo>
                <a:lnTo>
                  <a:pt x="0" y="18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444" b="-878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3881A01-7F59-AA85-9AF3-0C9338870EEE}"/>
              </a:ext>
            </a:extLst>
          </p:cNvPr>
          <p:cNvSpPr/>
          <p:nvPr/>
        </p:nvSpPr>
        <p:spPr>
          <a:xfrm>
            <a:off x="10483113" y="7383780"/>
            <a:ext cx="3118587" cy="1851660"/>
          </a:xfrm>
          <a:custGeom>
            <a:avLst/>
            <a:gdLst/>
            <a:ahLst/>
            <a:cxnLst/>
            <a:rect l="l" t="t" r="r" b="b"/>
            <a:pathLst>
              <a:path w="3118587" h="1851660">
                <a:moveTo>
                  <a:pt x="0" y="0"/>
                </a:moveTo>
                <a:lnTo>
                  <a:pt x="3118587" y="0"/>
                </a:lnTo>
                <a:lnTo>
                  <a:pt x="3118587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3907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9E459B-649F-8D3C-45F2-150D97284E94}"/>
              </a:ext>
            </a:extLst>
          </p:cNvPr>
          <p:cNvSpPr/>
          <p:nvPr/>
        </p:nvSpPr>
        <p:spPr>
          <a:xfrm>
            <a:off x="13618462" y="7383780"/>
            <a:ext cx="3183638" cy="1851660"/>
          </a:xfrm>
          <a:custGeom>
            <a:avLst/>
            <a:gdLst/>
            <a:ahLst/>
            <a:cxnLst/>
            <a:rect l="l" t="t" r="r" b="b"/>
            <a:pathLst>
              <a:path w="3183638" h="1851660">
                <a:moveTo>
                  <a:pt x="0" y="0"/>
                </a:moveTo>
                <a:lnTo>
                  <a:pt x="3183638" y="0"/>
                </a:lnTo>
                <a:lnTo>
                  <a:pt x="3183638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1579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762D4B-7C49-6305-FAFA-2C2597E4E1A5}"/>
              </a:ext>
            </a:extLst>
          </p:cNvPr>
          <p:cNvSpPr/>
          <p:nvPr/>
        </p:nvSpPr>
        <p:spPr>
          <a:xfrm>
            <a:off x="16733137" y="7325763"/>
            <a:ext cx="480443" cy="1886817"/>
          </a:xfrm>
          <a:custGeom>
            <a:avLst/>
            <a:gdLst/>
            <a:ahLst/>
            <a:cxnLst/>
            <a:rect l="l" t="t" r="r" b="b"/>
            <a:pathLst>
              <a:path w="480443" h="1886817">
                <a:moveTo>
                  <a:pt x="0" y="0"/>
                </a:moveTo>
                <a:lnTo>
                  <a:pt x="480443" y="0"/>
                </a:lnTo>
                <a:lnTo>
                  <a:pt x="480443" y="1886817"/>
                </a:lnTo>
                <a:lnTo>
                  <a:pt x="0" y="1886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9378" b="-88269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28AEFB-FBED-01DA-4699-FA05FC6C1D2D}"/>
              </a:ext>
            </a:extLst>
          </p:cNvPr>
          <p:cNvGrpSpPr/>
          <p:nvPr/>
        </p:nvGrpSpPr>
        <p:grpSpPr>
          <a:xfrm>
            <a:off x="3429000" y="3619450"/>
            <a:ext cx="12141316" cy="1106306"/>
            <a:chOff x="0" y="0"/>
            <a:chExt cx="1536886" cy="29137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7AFF61C-F32B-9B0D-C2C3-868C3F498967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03804A1-0075-096B-0191-0160D6173A57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CD77BC0-A149-56AD-F63C-2954E9DC3108}"/>
              </a:ext>
            </a:extLst>
          </p:cNvPr>
          <p:cNvGrpSpPr/>
          <p:nvPr/>
        </p:nvGrpSpPr>
        <p:grpSpPr>
          <a:xfrm>
            <a:off x="3373141" y="5143500"/>
            <a:ext cx="12141316" cy="1106306"/>
            <a:chOff x="0" y="0"/>
            <a:chExt cx="1536886" cy="29137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EA253F-0E12-A517-5F5F-9FD6826261C7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A4C18-AEE6-A051-9126-501EF2637815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63FF1A5-282B-54B8-9E5F-3029A82BE6FD}"/>
              </a:ext>
            </a:extLst>
          </p:cNvPr>
          <p:cNvGrpSpPr/>
          <p:nvPr/>
        </p:nvGrpSpPr>
        <p:grpSpPr>
          <a:xfrm>
            <a:off x="3373141" y="6754631"/>
            <a:ext cx="12197175" cy="1106306"/>
            <a:chOff x="0" y="0"/>
            <a:chExt cx="1536886" cy="29137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560FB11-8554-3C9A-55BE-6C2820A2B0FB}"/>
                </a:ext>
              </a:extLst>
            </p:cNvPr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310A6CE-7558-B3E9-8351-6632366A97DA}"/>
                </a:ext>
              </a:extLst>
            </p:cNvPr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05856D74-C3A4-C2A4-8636-458FC91F8DF0}"/>
              </a:ext>
            </a:extLst>
          </p:cNvPr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4783F0BA-E71C-45F4-5CC4-9B311CED1E5A}"/>
              </a:ext>
            </a:extLst>
          </p:cNvPr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EBED24FC-8D85-1355-4044-C72D90924448}"/>
              </a:ext>
            </a:extLst>
          </p:cNvPr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7424B789-D90C-9EC2-C408-99D01563A4C8}"/>
              </a:ext>
            </a:extLst>
          </p:cNvPr>
          <p:cNvSpPr txBox="1"/>
          <p:nvPr/>
        </p:nvSpPr>
        <p:spPr>
          <a:xfrm>
            <a:off x="3810000" y="3778268"/>
            <a:ext cx="11775481" cy="689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Flutter</a:t>
            </a: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はだいぶ見やすいなと思った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265B503-78BB-FE64-DC5B-61192E923822}"/>
              </a:ext>
            </a:extLst>
          </p:cNvPr>
          <p:cNvSpPr txBox="1"/>
          <p:nvPr/>
        </p:nvSpPr>
        <p:spPr>
          <a:xfrm>
            <a:off x="3805516" y="5261930"/>
            <a:ext cx="11607916" cy="689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altLang="ja-JP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Firebase</a:t>
            </a: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はもう使いたくないかも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8" name="TextBox 44">
            <a:extLst>
              <a:ext uri="{FF2B5EF4-FFF2-40B4-BE49-F238E27FC236}">
                <a16:creationId xmlns:a16="http://schemas.microsoft.com/office/drawing/2014/main" id="{2DB62AC3-3BE2-E0E7-3437-0DDFA7919DDA}"/>
              </a:ext>
            </a:extLst>
          </p:cNvPr>
          <p:cNvSpPr txBox="1"/>
          <p:nvPr/>
        </p:nvSpPr>
        <p:spPr>
          <a:xfrm>
            <a:off x="3805516" y="6919925"/>
            <a:ext cx="11607916" cy="672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ja-JP" altLang="en-US" sz="3600" b="1" dirty="0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エラーへの対処法、ツール選定の考え方を知りたい</a:t>
            </a:r>
            <a:endParaRPr lang="en-US" sz="3600" b="1" dirty="0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7AB5864-BE31-045C-A42A-364833B7934D}"/>
              </a:ext>
            </a:extLst>
          </p:cNvPr>
          <p:cNvSpPr txBox="1"/>
          <p:nvPr/>
        </p:nvSpPr>
        <p:spPr>
          <a:xfrm>
            <a:off x="7718345" y="1536443"/>
            <a:ext cx="483950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ja-JP" altLang="en-US" sz="9000" b="1" spc="225" dirty="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感想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  <p:extLst>
      <p:ext uri="{BB962C8B-B14F-4D97-AF65-F5344CB8AC3E}">
        <p14:creationId xmlns:p14="http://schemas.microsoft.com/office/powerpoint/2010/main" val="246110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19444433" y="0"/>
                </a:moveTo>
                <a:lnTo>
                  <a:pt x="0" y="0"/>
                </a:lnTo>
                <a:lnTo>
                  <a:pt x="0" y="17994938"/>
                </a:lnTo>
                <a:lnTo>
                  <a:pt x="19444433" y="17994938"/>
                </a:lnTo>
                <a:lnTo>
                  <a:pt x="19444433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76097" y="3652202"/>
            <a:ext cx="8283765" cy="268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9"/>
              </a:lnSpc>
              <a:spcBef>
                <a:spcPct val="0"/>
              </a:spcBef>
            </a:pPr>
            <a:r>
              <a:rPr lang="en-US" sz="15699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おわり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485231" y="3644215"/>
            <a:ext cx="5835364" cy="1106306"/>
            <a:chOff x="0" y="0"/>
            <a:chExt cx="1536886" cy="2913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828567" y="3757125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2401421" y="6964437"/>
            <a:ext cx="5835364" cy="1106306"/>
            <a:chOff x="0" y="0"/>
            <a:chExt cx="1536886" cy="291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744757" y="710844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0074140" y="3644215"/>
            <a:ext cx="5835364" cy="1106306"/>
            <a:chOff x="0" y="0"/>
            <a:chExt cx="1536886" cy="291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0417476" y="3787090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9990330" y="6953007"/>
            <a:ext cx="5835364" cy="1106306"/>
            <a:chOff x="0" y="0"/>
            <a:chExt cx="1536886" cy="2913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369424" y="7074686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8"/>
                </a:lnTo>
                <a:lnTo>
                  <a:pt x="0" y="862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2247369" y="1251529"/>
            <a:ext cx="13204329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 spc="262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資料の流れ</a:t>
            </a:r>
          </a:p>
        </p:txBody>
      </p:sp>
      <p:sp>
        <p:nvSpPr>
          <p:cNvPr id="42" name="Freeform 42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4468550" y="5143500"/>
            <a:ext cx="1554480" cy="155448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893084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やりたいこと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09274" y="7098490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技術関連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481993" y="3811289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困ったこと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13348" y="71118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実機説明</a:t>
            </a:r>
          </a:p>
        </p:txBody>
      </p:sp>
      <p:grpSp>
        <p:nvGrpSpPr>
          <p:cNvPr id="52" name="Group 52"/>
          <p:cNvGrpSpPr/>
          <p:nvPr/>
        </p:nvGrpSpPr>
        <p:grpSpPr>
          <a:xfrm rot="-8292302">
            <a:off x="8320955" y="4744328"/>
            <a:ext cx="1554480" cy="2076559"/>
            <a:chOff x="0" y="0"/>
            <a:chExt cx="812800" cy="108578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1085783"/>
            </a:xfrm>
            <a:custGeom>
              <a:avLst/>
              <a:gdLst/>
              <a:ahLst/>
              <a:cxnLst/>
              <a:rect l="l" t="t" r="r" b="b"/>
              <a:pathLst>
                <a:path w="812800" h="1085783">
                  <a:moveTo>
                    <a:pt x="406400" y="1085783"/>
                  </a:moveTo>
                  <a:lnTo>
                    <a:pt x="0" y="679383"/>
                  </a:lnTo>
                  <a:lnTo>
                    <a:pt x="203200" y="679383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9383"/>
                  </a:lnTo>
                  <a:lnTo>
                    <a:pt x="812800" y="679383"/>
                  </a:lnTo>
                  <a:lnTo>
                    <a:pt x="406400" y="1085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03200" y="-38100"/>
              <a:ext cx="406400" cy="102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130772" y="5179147"/>
            <a:ext cx="1554480" cy="155448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4145881" y="1028700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320212" y="1047750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437393" y="1085850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572742" y="1047750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6687417" y="1028700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1028700" y="4182513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4145881" y="4182513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7320212" y="4201563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0437393" y="4239663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>
            <a:off x="13572742" y="4201563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16687417" y="4182513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074420" y="7325763"/>
            <a:ext cx="3291840" cy="1909677"/>
          </a:xfrm>
          <a:custGeom>
            <a:avLst/>
            <a:gdLst/>
            <a:ahLst/>
            <a:cxnLst/>
            <a:rect l="l" t="t" r="r" b="b"/>
            <a:pathLst>
              <a:path w="3291840" h="1909677">
                <a:moveTo>
                  <a:pt x="0" y="0"/>
                </a:moveTo>
                <a:lnTo>
                  <a:pt x="3291840" y="0"/>
                </a:lnTo>
                <a:lnTo>
                  <a:pt x="3291840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912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4191601" y="7325763"/>
            <a:ext cx="3146459" cy="1909677"/>
          </a:xfrm>
          <a:custGeom>
            <a:avLst/>
            <a:gdLst/>
            <a:ahLst/>
            <a:cxnLst/>
            <a:rect l="l" t="t" r="r" b="b"/>
            <a:pathLst>
              <a:path w="3146459" h="1909677">
                <a:moveTo>
                  <a:pt x="0" y="0"/>
                </a:moveTo>
                <a:lnTo>
                  <a:pt x="3146459" y="0"/>
                </a:lnTo>
                <a:lnTo>
                  <a:pt x="3146459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98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>
            <a:off x="7365932" y="7344813"/>
            <a:ext cx="3103948" cy="1890627"/>
          </a:xfrm>
          <a:custGeom>
            <a:avLst/>
            <a:gdLst/>
            <a:ahLst/>
            <a:cxnLst/>
            <a:rect l="l" t="t" r="r" b="b"/>
            <a:pathLst>
              <a:path w="3103948" h="1890627">
                <a:moveTo>
                  <a:pt x="0" y="0"/>
                </a:moveTo>
                <a:lnTo>
                  <a:pt x="3103948" y="0"/>
                </a:lnTo>
                <a:lnTo>
                  <a:pt x="3103948" y="1890627"/>
                </a:lnTo>
                <a:lnTo>
                  <a:pt x="0" y="18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444" b="-878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0483113" y="7383780"/>
            <a:ext cx="3118587" cy="1851660"/>
          </a:xfrm>
          <a:custGeom>
            <a:avLst/>
            <a:gdLst/>
            <a:ahLst/>
            <a:cxnLst/>
            <a:rect l="l" t="t" r="r" b="b"/>
            <a:pathLst>
              <a:path w="3118587" h="1851660">
                <a:moveTo>
                  <a:pt x="0" y="0"/>
                </a:moveTo>
                <a:lnTo>
                  <a:pt x="3118587" y="0"/>
                </a:lnTo>
                <a:lnTo>
                  <a:pt x="3118587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3907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3618462" y="7383780"/>
            <a:ext cx="3183638" cy="1851660"/>
          </a:xfrm>
          <a:custGeom>
            <a:avLst/>
            <a:gdLst/>
            <a:ahLst/>
            <a:cxnLst/>
            <a:rect l="l" t="t" r="r" b="b"/>
            <a:pathLst>
              <a:path w="3183638" h="1851660">
                <a:moveTo>
                  <a:pt x="0" y="0"/>
                </a:moveTo>
                <a:lnTo>
                  <a:pt x="3183638" y="0"/>
                </a:lnTo>
                <a:lnTo>
                  <a:pt x="3183638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1579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6733137" y="7325763"/>
            <a:ext cx="480443" cy="1886817"/>
          </a:xfrm>
          <a:custGeom>
            <a:avLst/>
            <a:gdLst/>
            <a:ahLst/>
            <a:cxnLst/>
            <a:rect l="l" t="t" r="r" b="b"/>
            <a:pathLst>
              <a:path w="480443" h="1886817">
                <a:moveTo>
                  <a:pt x="0" y="0"/>
                </a:moveTo>
                <a:lnTo>
                  <a:pt x="480443" y="0"/>
                </a:lnTo>
                <a:lnTo>
                  <a:pt x="480443" y="1886817"/>
                </a:lnTo>
                <a:lnTo>
                  <a:pt x="0" y="1886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9378" b="-88269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734952" y="3619450"/>
            <a:ext cx="5835364" cy="1106306"/>
            <a:chOff x="0" y="0"/>
            <a:chExt cx="1536886" cy="2913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50117" y="5143500"/>
            <a:ext cx="5835364" cy="1106306"/>
            <a:chOff x="0" y="0"/>
            <a:chExt cx="1536886" cy="291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34952" y="6754631"/>
            <a:ext cx="5835364" cy="1106306"/>
            <a:chOff x="0" y="0"/>
            <a:chExt cx="1536886" cy="2913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00872" y="1714450"/>
            <a:ext cx="15708973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やりたいこと</a:t>
            </a:r>
          </a:p>
        </p:txBody>
      </p:sp>
      <p:sp>
        <p:nvSpPr>
          <p:cNvPr id="34" name="Freeform 34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2828479" y="3619450"/>
            <a:ext cx="5835364" cy="4241488"/>
            <a:chOff x="0" y="0"/>
            <a:chExt cx="1536886" cy="1117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012295" y="3716051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7" y="0"/>
                </a:lnTo>
                <a:lnTo>
                  <a:pt x="880487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>
            <a:off x="10012295" y="5279434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5"/>
                </a:lnTo>
                <a:lnTo>
                  <a:pt x="0" y="849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9990297" y="6889429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1157970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マップの表示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142805" y="5277553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写真の保存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29828" y="69015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ピンの座標の保存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82870" y="3847756"/>
            <a:ext cx="5326584" cy="13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旅の思い出共有アプリ</a:t>
            </a:r>
          </a:p>
          <a:p>
            <a:pPr algn="l">
              <a:lnSpc>
                <a:spcPts val="5565"/>
              </a:lnSpc>
            </a:pPr>
            <a:endParaRPr lang="en-US" sz="3975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758338" y="4668994"/>
            <a:ext cx="3975647" cy="28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endParaRPr/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　　＜メイン機能＞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グループ作って地図に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ピンさしてその場所での思い出の写真とかを共有</a:t>
            </a:r>
          </a:p>
          <a:p>
            <a:pPr algn="l">
              <a:lnSpc>
                <a:spcPts val="3771"/>
              </a:lnSpc>
            </a:pPr>
            <a:endParaRPr lang="en-US" sz="2693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660914" y="4384313"/>
            <a:ext cx="737832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技術関連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51560" y="1209625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利用技術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265135" y="3619450"/>
            <a:ext cx="3145634" cy="4263485"/>
            <a:chOff x="0" y="0"/>
            <a:chExt cx="828480" cy="112289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22878" y="3619450"/>
            <a:ext cx="3145634" cy="4263485"/>
            <a:chOff x="0" y="0"/>
            <a:chExt cx="828480" cy="11228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33645" y="3619450"/>
            <a:ext cx="3145634" cy="4263485"/>
            <a:chOff x="0" y="0"/>
            <a:chExt cx="828480" cy="11228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257279" y="3619450"/>
            <a:ext cx="3145634" cy="4263485"/>
            <a:chOff x="0" y="0"/>
            <a:chExt cx="828480" cy="1122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3446009" y="3865530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6"/>
                </a:lnTo>
                <a:lnTo>
                  <a:pt x="0" y="88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7041021" y="382015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4" y="0"/>
                </a:lnTo>
                <a:lnTo>
                  <a:pt x="849384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0414125" y="3802323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4" y="0"/>
                </a:lnTo>
                <a:lnTo>
                  <a:pt x="847654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3864221" y="3787029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9"/>
                </a:lnTo>
                <a:lnTo>
                  <a:pt x="0" y="8629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2472833" y="4969384"/>
            <a:ext cx="2714525" cy="271452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-29250" r="-2925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976761" y="4969384"/>
            <a:ext cx="2714525" cy="271452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-16747" r="-1674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480689" y="4969384"/>
            <a:ext cx="2714525" cy="2714525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8"/>
              <a:stretch>
                <a:fillRect l="-6969" r="-45897" b="-784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984617" y="4969384"/>
            <a:ext cx="2714525" cy="2714525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3" name="Freeform 53"/>
          <p:cNvSpPr/>
          <p:nvPr/>
        </p:nvSpPr>
        <p:spPr>
          <a:xfrm>
            <a:off x="5891511" y="4218503"/>
            <a:ext cx="3148403" cy="2982397"/>
          </a:xfrm>
          <a:custGeom>
            <a:avLst/>
            <a:gdLst/>
            <a:ahLst/>
            <a:cxnLst/>
            <a:rect l="l" t="t" r="r" b="b"/>
            <a:pathLst>
              <a:path w="3148403" h="2982397">
                <a:moveTo>
                  <a:pt x="0" y="0"/>
                </a:moveTo>
                <a:lnTo>
                  <a:pt x="3148404" y="0"/>
                </a:lnTo>
                <a:lnTo>
                  <a:pt x="3148404" y="2982397"/>
                </a:lnTo>
                <a:lnTo>
                  <a:pt x="0" y="29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022758" y="4255770"/>
            <a:ext cx="1246275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225" dirty="0" err="1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開発で参考にしたもの</a:t>
            </a:r>
            <a:endParaRPr lang="en-US" sz="9000" b="1" spc="225" dirty="0">
              <a:solidFill>
                <a:srgbClr val="494F56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225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セットアップ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65756"/>
            <a:ext cx="4186934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CLI と FlutterFire CLI をインストール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firebase_core を追加 lib/main.dart でFirebase.initializeApp を呼び出す 必要な Firebase プラグインを flutter pub add して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再度 flutterfire configure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アプリをビルドして実行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7507" y="4097970"/>
            <a:ext cx="585868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firebase.google.com/docs/flutter/setup?hl=ja&amp;platform=ios"/>
              </a:rPr>
              <a:t>Flutter アプリに Firebase を追加する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ユーザー登録など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492723" y="3916136"/>
            <a:ext cx="4346769" cy="47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プロジェクト作成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FlutterFire CLI を導入・ログイン  flutterfire configure でプロジェクト・プラットフォーム設定 → Firebaseコンソールで Google 認証を有効化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Androidプラットフォーム用の設定 firebase_core, firebase_auth, google_sign_in を追加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main.dart で Firebase.initializeApp GoogleSignIn と FirebaseAuth を連携してサインイン/サインアウト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アプリ起動・動作確認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•参考URL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-keita/items/ae6ccf9d3992fc7526bd"/>
              </a:rPr>
              <a:t>【Flutter】Google認証（ログイン／サインイン）の実装 #iOS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k-keita/items/ae6ccf9d3992fc7526b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グループ関連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316702" y="3899669"/>
            <a:ext cx="4522790" cy="470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Firestore の初期化：initializeApp getFirestore(app) を準備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作成 (Create)：addDoc(collection(db, 'collection'), {...}) で新規ドキュメント作成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読み取り (Read)：getDoc(docRef) を使用し、documentSnapshot.data()で内容取得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更新 (Update)：updateDoc(doc(db, 'collection', docId), {...}) でフィールド更新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削除 (Delete)：deleteDoc(doc(db, 'collection', docId)) によるドキュメント削除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23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•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10" tooltip="https://qiita.com/kenogi/items/d18888d090a0393fe125"/>
              </a:rPr>
              <a:t>【Firebase】Cloud FirestoreのCRUD（作成、読み取り、更新、削除）方法 #勉強 –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10" tooltip="https://qiita.com/kenogi/items/d18888d090a0393fe125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787</Words>
  <Application>Microsoft Office PowerPoint</Application>
  <PresentationFormat>ユーザー設定</PresentationFormat>
  <Paragraphs>94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Calibri</vt:lpstr>
      <vt:lpstr>Quicksand</vt:lpstr>
      <vt:lpstr>Noot</vt:lpstr>
      <vt:lpstr>Funtastic</vt:lpstr>
      <vt:lpstr>Quicksand Bold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 Map Science Game Presentation in Pastel Fun Style</dc:title>
  <dc:creator>金澤大成</dc:creator>
  <cp:lastModifiedBy>金澤  大成(zeal22410204)</cp:lastModifiedBy>
  <cp:revision>3</cp:revision>
  <dcterms:created xsi:type="dcterms:W3CDTF">2006-08-16T00:00:00Z</dcterms:created>
  <dcterms:modified xsi:type="dcterms:W3CDTF">2025-07-16T03:12:58Z</dcterms:modified>
  <dc:identifier>DAGtSSkpwa8</dc:identifier>
</cp:coreProperties>
</file>